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72" r:id="rId4"/>
    <p:sldId id="257" r:id="rId5"/>
    <p:sldId id="273" r:id="rId6"/>
    <p:sldId id="274" r:id="rId7"/>
    <p:sldId id="275" r:id="rId8"/>
    <p:sldId id="283" r:id="rId9"/>
    <p:sldId id="276" r:id="rId10"/>
    <p:sldId id="277" r:id="rId11"/>
    <p:sldId id="278" r:id="rId12"/>
    <p:sldId id="280" r:id="rId13"/>
    <p:sldId id="279" r:id="rId14"/>
    <p:sldId id="281" r:id="rId15"/>
    <p:sldId id="282" r:id="rId16"/>
    <p:sldId id="284" r:id="rId17"/>
    <p:sldId id="285" r:id="rId18"/>
    <p:sldId id="286" r:id="rId19"/>
    <p:sldId id="287" r:id="rId20"/>
    <p:sldId id="289" r:id="rId21"/>
    <p:sldId id="290" r:id="rId22"/>
    <p:sldId id="291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MU Serif" panose="02000603000000000000" pitchFamily="2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47" d="100"/>
          <a:sy n="47" d="100"/>
        </p:scale>
        <p:origin x="6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780028" y="2291427"/>
            <a:ext cx="66319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Reinventando</a:t>
            </a:r>
          </a:p>
          <a:p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Matemática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ÁrvoreÚn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nencialRe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priedadeMaisImportan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9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nencialRe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ultiplicaçãoComplexaRodaEEst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1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nencial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8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978046" y="630267"/>
            <a:ext cx="100896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minha matemática serve?</a:t>
            </a:r>
            <a:endParaRPr lang="pt-BR" sz="5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10107" y="2078067"/>
            <a:ext cx="1002550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Contagem;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Dividir bens;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Medir intensidade;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Representar movimento;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Representar rotação (ou ângulos).</a:t>
            </a:r>
            <a:endParaRPr lang="pt-BR" sz="4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rcunferência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4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311546" y="2713067"/>
            <a:ext cx="76338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err="1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Trigono</a:t>
            </a:r>
            <a:r>
              <a:rPr lang="pt-BR" sz="8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 err="1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metria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rcunferênciaTrigonométr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881802" y="2767280"/>
            <a:ext cx="25074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 aí?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incar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8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794146" y="1430367"/>
            <a:ext cx="2600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</a:t>
            </a:r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az-Cyrl-AZ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pt-BR" sz="7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794145" y="2876917"/>
            <a:ext cx="2547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cos(</a:t>
            </a:r>
            <a:r>
              <a:rPr lang="az-Cyrl-AZ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pt-BR" sz="7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794144" y="4323467"/>
            <a:ext cx="2122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tg</a:t>
            </a:r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az-Cyrl-AZ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pt-BR" sz="7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3016250" y="14303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H="1">
            <a:off x="3016250" y="14303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2784619" y="287691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2784619" y="287691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2505219" y="43234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2505219" y="43234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V="1">
            <a:off x="7835900" y="1430367"/>
            <a:ext cx="142240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 flipV="1">
            <a:off x="9258300" y="1430367"/>
            <a:ext cx="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/>
          <p:cNvSpPr/>
          <p:nvPr/>
        </p:nvSpPr>
        <p:spPr>
          <a:xfrm>
            <a:off x="8396744" y="1773267"/>
            <a:ext cx="5293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endParaRPr lang="pt-BR" sz="6000" dirty="0"/>
          </a:p>
        </p:txBody>
      </p:sp>
      <p:cxnSp>
        <p:nvCxnSpPr>
          <p:cNvPr id="34" name="Conector reto 33"/>
          <p:cNvCxnSpPr/>
          <p:nvPr/>
        </p:nvCxnSpPr>
        <p:spPr>
          <a:xfrm flipV="1">
            <a:off x="7835900" y="2876917"/>
            <a:ext cx="142240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H="1">
            <a:off x="7835900" y="3588117"/>
            <a:ext cx="142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/>
          <p:cNvSpPr/>
          <p:nvPr/>
        </p:nvSpPr>
        <p:spPr>
          <a:xfrm>
            <a:off x="8396744" y="3315771"/>
            <a:ext cx="5293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endParaRPr lang="pt-BR" sz="6000" dirty="0"/>
          </a:p>
        </p:txBody>
      </p:sp>
      <p:cxnSp>
        <p:nvCxnSpPr>
          <p:cNvPr id="39" name="Conector reto 38"/>
          <p:cNvCxnSpPr/>
          <p:nvPr/>
        </p:nvCxnSpPr>
        <p:spPr>
          <a:xfrm flipH="1">
            <a:off x="7835900" y="5176688"/>
            <a:ext cx="142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V="1">
            <a:off x="9258300" y="4465488"/>
            <a:ext cx="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8396744" y="4923631"/>
            <a:ext cx="5293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2861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33" grpId="0"/>
      <p:bldP spid="37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808355" y="2767280"/>
            <a:ext cx="4575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Sentenças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31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6213" y="40166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último episódio...</a:t>
            </a:r>
            <a:endParaRPr lang="pt-BR" sz="4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151925" y="2413347"/>
            <a:ext cx="58881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 &amp;</a:t>
            </a:r>
          </a:p>
          <a:p>
            <a:pPr algn="ctr"/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Completude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5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So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apitulandoMultiplica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0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Soma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apitulandoMultiplicação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IQuadra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belaDeDefiniçõesARecapitulan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51</Words>
  <Application>Microsoft Office PowerPoint</Application>
  <PresentationFormat>Widescreen</PresentationFormat>
  <Paragraphs>20</Paragraphs>
  <Slides>22</Slides>
  <Notes>0</Notes>
  <HiddenSlides>0</HiddenSlides>
  <MMClips>19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Calibri</vt:lpstr>
      <vt:lpstr>Arial</vt:lpstr>
      <vt:lpstr>CMU Serif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18</cp:revision>
  <dcterms:created xsi:type="dcterms:W3CDTF">2020-08-26T17:24:15Z</dcterms:created>
  <dcterms:modified xsi:type="dcterms:W3CDTF">2020-09-23T15:09:24Z</dcterms:modified>
</cp:coreProperties>
</file>